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6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56"/>
    <p:restoredTop sz="94694"/>
  </p:normalViewPr>
  <p:slideViewPr>
    <p:cSldViewPr snapToGrid="0" snapToObjects="1">
      <p:cViewPr varScale="1">
        <p:scale>
          <a:sx n="119" d="100"/>
          <a:sy n="119" d="100"/>
        </p:scale>
        <p:origin x="2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D6910-AADA-E748-A431-8BA8CEB1A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9EA679-27B1-8E4E-97E8-F994AAF0C6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85BAF-382F-9741-9A1B-A58D1A0B7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DF83B-CB6E-224E-B608-140908C00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00248-C495-114F-88A6-408E0D9CF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6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17A0E-CB51-1D48-B0CD-75F4FA9EB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643B6E-4023-244F-B758-6F5718849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97191-09E1-BE46-8527-EDAB4A57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D65BA-86D6-6244-BDFD-144F07FB6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764D5-A6E6-D244-87F5-02DBF2BA5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440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87D7AA-D191-EB49-8D27-014C770891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1125D8-812A-9644-AAB0-5EFA3DD98D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8C17A-61CA-8347-AD8E-C0CBF1413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19EF8-913E-4241-9DF0-1650EF006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27099-DB52-9F46-8C74-8EAC64511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22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80121-EBB9-BB48-B110-20CF1705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E310D-3606-BD42-B109-1491A7B92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D491-5D9B-ED4E-981D-93C1775A8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5FFF8-C36D-0046-8A6B-96AD285D6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BBD84-33D2-5E44-8D7C-1021A1D1C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1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C8372-4572-B44F-AE8C-7DEA73CF9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EEB5BD-6CBC-C649-B5FA-0D289F05EF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EE54B-8069-5142-8EDF-D639B0B4A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39244-C396-C744-8413-9D2903241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23E24-BB2F-034A-B562-7D9B4D7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34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B1E2-69CD-5242-9504-2B7615D11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7D971-3C3A-EA45-9ED1-26524166A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438D45-7D3D-2D49-9B23-BEE341994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F95F7A-C0B0-CF41-A3B7-84E48B100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72937-D564-1A44-90B9-24D04EB74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2A84F-D5C6-B94D-AACC-22900B033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789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09028-1155-444C-9CF7-FCA4388FE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0DC39A-8A5B-FB42-B034-21543A61B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30EEAB-BEBB-CF4D-B9FB-A2C84697E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E613B3-FE33-3741-A685-B3A238FDE1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50B1F9-F9A4-7040-90F5-6E6DD9EA61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EC64C8-6D51-EB49-B468-E1D77650F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D02EFF-80B6-AB43-A0D0-EC748CDBA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F32312-4C24-D349-84C0-F5E4BF2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17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06F56-917C-624F-B64D-A9E9124E9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381A30-00B3-B041-AE00-0A9F18115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B8B154-29CD-0041-85E7-C7EF60348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567B81-E273-5A45-B50F-1738A9D8E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48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BA8E3B-3075-F54D-85CE-B189802A6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B16BB-4770-824B-9C4B-AA10FCEFC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A4E468-9892-404F-8C99-9768BB49E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275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F4557-0461-764E-9DFF-CAE81867E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40FDC-2471-0447-99EA-3AF530CC6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31D2B-32F1-874C-A9F1-F131E4B790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E670C-2DF9-4F49-86E3-8DE78163E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D87BC-A660-B94A-94A9-A533109B4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BA8713-C011-8C4A-9BA7-FFDBCCA2C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005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41AB4-E3D4-DC4A-B8CF-5416E7179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294639-5B39-E54D-BEFA-F87D0A7C6A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8F155A-53B6-AE45-A9A9-076E2A9D16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374D4-D31F-6645-958A-04B44A479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31DC6-F7C5-274B-99EF-5D43925F4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A5C5F-1992-1B4A-A6BE-895AA6E54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360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75E0C2-53F8-6D48-8195-7D72A288F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E1AEE-7B7E-954E-B406-70072B89A1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272ED-83BF-4A4B-A1B2-CBEAF07BB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2835F-B717-3449-A379-949906156C73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F6D92-8B2C-8E41-AABB-3248502120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B6BA2-77EB-6441-AAA2-C8E233B87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D2C0E-EA92-9E4D-9955-94BA4A0A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6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9FB37-BACD-214D-A810-79C312B848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PCA Summary on Chem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903F00-AD1A-274F-B485-A55B3489DB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i="1" dirty="0">
                <a:solidFill>
                  <a:srgbClr val="FF0000"/>
                </a:solidFill>
              </a:rPr>
              <a:t>Last edited: 10/23/2019</a:t>
            </a:r>
          </a:p>
        </p:txBody>
      </p:sp>
    </p:spTree>
    <p:extLst>
      <p:ext uri="{BB962C8B-B14F-4D97-AF65-F5344CB8AC3E}">
        <p14:creationId xmlns:p14="http://schemas.microsoft.com/office/powerpoint/2010/main" val="2334056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FB1B87D-9EC9-F245-A7D5-7C564F54A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333" y="643466"/>
            <a:ext cx="877333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908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D0063D38-1D87-524F-9B94-A761DE979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733" y="0"/>
            <a:ext cx="697653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88B663-D953-A04D-9D3B-3398AEB61A07}"/>
              </a:ext>
            </a:extLst>
          </p:cNvPr>
          <p:cNvSpPr txBox="1"/>
          <p:nvPr/>
        </p:nvSpPr>
        <p:spPr>
          <a:xfrm>
            <a:off x="245325" y="512956"/>
            <a:ext cx="3490334" cy="2385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PCA Biplot</a:t>
            </a:r>
          </a:p>
          <a:p>
            <a:endParaRPr lang="en-US" sz="1000" dirty="0"/>
          </a:p>
          <a:p>
            <a:pPr marL="171450" indent="-171450">
              <a:buFontTx/>
              <a:buChar char="-"/>
            </a:pPr>
            <a:r>
              <a:rPr lang="en-US" sz="1100" dirty="0"/>
              <a:t>Vectors of predictors in space of PC1 and PC2</a:t>
            </a:r>
          </a:p>
          <a:p>
            <a:pPr marL="171450" indent="-171450">
              <a:buFontTx/>
              <a:buChar char="-"/>
            </a:pPr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Color bar of vectors represents contribution of predictors </a:t>
            </a:r>
          </a:p>
          <a:p>
            <a:pPr marL="171450" indent="-171450">
              <a:buFontTx/>
              <a:buChar char="-"/>
            </a:pPr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Data points in space of PC1 and PC2</a:t>
            </a:r>
          </a:p>
          <a:p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Color of data points allows us to distinguish chem group</a:t>
            </a:r>
          </a:p>
          <a:p>
            <a:pPr marL="171450" indent="-171450">
              <a:buFontTx/>
              <a:buChar char="-"/>
            </a:pPr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Grp 3 and Grp 5 are the first two largest groups</a:t>
            </a:r>
          </a:p>
        </p:txBody>
      </p:sp>
    </p:spTree>
    <p:extLst>
      <p:ext uri="{BB962C8B-B14F-4D97-AF65-F5344CB8AC3E}">
        <p14:creationId xmlns:p14="http://schemas.microsoft.com/office/powerpoint/2010/main" val="1973345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29222D89-0CD2-704D-810E-2FE87CCB5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967" y="0"/>
            <a:ext cx="675006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886A54-13B9-A944-BFF9-28221680A508}"/>
              </a:ext>
            </a:extLst>
          </p:cNvPr>
          <p:cNvSpPr txBox="1"/>
          <p:nvPr/>
        </p:nvSpPr>
        <p:spPr>
          <a:xfrm>
            <a:off x="245325" y="680225"/>
            <a:ext cx="335651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Compounds in PC space</a:t>
            </a:r>
          </a:p>
          <a:p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Compounds in space of PC1 and PC2</a:t>
            </a:r>
          </a:p>
          <a:p>
            <a:pPr marL="171450" indent="-171450">
              <a:buFontTx/>
              <a:buChar char="-"/>
            </a:pPr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Color of text represents chem group</a:t>
            </a:r>
          </a:p>
          <a:p>
            <a:pPr marL="171450" indent="-171450">
              <a:buFontTx/>
              <a:buChar char="-"/>
            </a:pPr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Grp 3 and Grp 5 are the first two largest groups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55079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62715616-462F-5A42-BDB7-31CCBD1C81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18"/>
          <a:stretch/>
        </p:blipFill>
        <p:spPr>
          <a:xfrm>
            <a:off x="2097854" y="1290436"/>
            <a:ext cx="7996291" cy="42771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69D2AD-2E1E-8B48-8B87-8295E59CA53C}"/>
              </a:ext>
            </a:extLst>
          </p:cNvPr>
          <p:cNvSpPr txBox="1"/>
          <p:nvPr/>
        </p:nvSpPr>
        <p:spPr>
          <a:xfrm>
            <a:off x="289929" y="858645"/>
            <a:ext cx="39363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Cubic and Titled in PC space</a:t>
            </a:r>
          </a:p>
          <a:p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Plot only Cubic and Titled in space of PC1 and PC2</a:t>
            </a:r>
          </a:p>
          <a:p>
            <a:pPr marL="171450" indent="-171450">
              <a:buFontTx/>
              <a:buChar char="-"/>
            </a:pPr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Color of text represents two chem groups</a:t>
            </a:r>
          </a:p>
          <a:p>
            <a:pPr marL="171450" indent="-171450">
              <a:buFontTx/>
              <a:buChar char="-"/>
            </a:pPr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Two chem groups mingle together at PC1=0 and PC2=0</a:t>
            </a:r>
          </a:p>
          <a:p>
            <a:pPr marL="171450" indent="-171450">
              <a:buFontTx/>
              <a:buChar char="-"/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209474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9FB37-BACD-214D-A810-79C312B848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Cubic vs Tilted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903F00-AD1A-274F-B485-A55B3489DB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i="1" dirty="0">
                <a:solidFill>
                  <a:srgbClr val="FF0000"/>
                </a:solidFill>
              </a:rPr>
              <a:t>Last edited: 10/23/2019</a:t>
            </a:r>
          </a:p>
        </p:txBody>
      </p:sp>
    </p:spTree>
    <p:extLst>
      <p:ext uri="{BB962C8B-B14F-4D97-AF65-F5344CB8AC3E}">
        <p14:creationId xmlns:p14="http://schemas.microsoft.com/office/powerpoint/2010/main" val="571018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590BD5E-DB3A-0A49-AAF2-E2420996F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995" y="643466"/>
            <a:ext cx="880801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917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F945B68-6A7B-A042-A436-CD5556F0B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203" y="643466"/>
            <a:ext cx="8985593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184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4D0F4FB-F837-4E4F-8D0F-14BC4E7DD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147" y="643466"/>
            <a:ext cx="8913706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62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74D1020-4EA0-C343-AB2F-7CCB6CEF6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2" y="643466"/>
            <a:ext cx="887819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218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125</Words>
  <Application>Microsoft Macintosh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PCA Summary on Chem data</vt:lpstr>
      <vt:lpstr>PowerPoint Presentation</vt:lpstr>
      <vt:lpstr>PowerPoint Presentation</vt:lpstr>
      <vt:lpstr>PowerPoint Presentation</vt:lpstr>
      <vt:lpstr>Cubic vs Tilted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PCA Summary on Chem data</dc:title>
  <dc:creator>Yinhan</dc:creator>
  <cp:lastModifiedBy>Yinhan</cp:lastModifiedBy>
  <cp:revision>2</cp:revision>
  <dcterms:created xsi:type="dcterms:W3CDTF">2019-10-23T18:16:56Z</dcterms:created>
  <dcterms:modified xsi:type="dcterms:W3CDTF">2019-10-23T18:22:35Z</dcterms:modified>
</cp:coreProperties>
</file>